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5" autoAdjust="0"/>
    <p:restoredTop sz="94660"/>
  </p:normalViewPr>
  <p:slideViewPr>
    <p:cSldViewPr snapToGrid="0">
      <p:cViewPr varScale="1">
        <p:scale>
          <a:sx n="100" d="100"/>
          <a:sy n="100" d="100"/>
        </p:scale>
        <p:origin x="108" y="7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A858FB-273E-4214-9779-24BA31B5DEE5}" type="datetimeFigureOut">
              <a:rPr lang="ru-RU" smtClean="0"/>
              <a:t>17.02.2017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C6F77D-2AB3-4493-BF43-1E0D7307AE5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59770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A858FB-273E-4214-9779-24BA31B5DEE5}" type="datetimeFigureOut">
              <a:rPr lang="ru-RU" smtClean="0"/>
              <a:t>17.02.2017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C6F77D-2AB3-4493-BF43-1E0D7307AE5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55248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A858FB-273E-4214-9779-24BA31B5DEE5}" type="datetimeFigureOut">
              <a:rPr lang="ru-RU" smtClean="0"/>
              <a:t>17.02.2017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C6F77D-2AB3-4493-BF43-1E0D7307AE5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98271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A858FB-273E-4214-9779-24BA31B5DEE5}" type="datetimeFigureOut">
              <a:rPr lang="ru-RU" smtClean="0"/>
              <a:t>17.02.2017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C6F77D-2AB3-4493-BF43-1E0D7307AE5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215154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A858FB-273E-4214-9779-24BA31B5DEE5}" type="datetimeFigureOut">
              <a:rPr lang="ru-RU" smtClean="0"/>
              <a:t>17.02.2017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C6F77D-2AB3-4493-BF43-1E0D7307AE5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074929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A858FB-273E-4214-9779-24BA31B5DEE5}" type="datetimeFigureOut">
              <a:rPr lang="ru-RU" smtClean="0"/>
              <a:t>17.02.2017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C6F77D-2AB3-4493-BF43-1E0D7307AE5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93469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A858FB-273E-4214-9779-24BA31B5DEE5}" type="datetimeFigureOut">
              <a:rPr lang="ru-RU" smtClean="0"/>
              <a:t>17.02.2017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C6F77D-2AB3-4493-BF43-1E0D7307AE5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76826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A858FB-273E-4214-9779-24BA31B5DEE5}" type="datetimeFigureOut">
              <a:rPr lang="ru-RU" smtClean="0"/>
              <a:t>17.02.2017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C6F77D-2AB3-4493-BF43-1E0D7307AE5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01703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A858FB-273E-4214-9779-24BA31B5DEE5}" type="datetimeFigureOut">
              <a:rPr lang="ru-RU" smtClean="0"/>
              <a:t>17.02.2017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C6F77D-2AB3-4493-BF43-1E0D7307AE5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49761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A858FB-273E-4214-9779-24BA31B5DEE5}" type="datetimeFigureOut">
              <a:rPr lang="ru-RU" smtClean="0"/>
              <a:t>17.02.2017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C6F77D-2AB3-4493-BF43-1E0D7307AE5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74825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A858FB-273E-4214-9779-24BA31B5DEE5}" type="datetimeFigureOut">
              <a:rPr lang="ru-RU" smtClean="0"/>
              <a:t>17.02.2017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C6F77D-2AB3-4493-BF43-1E0D7307AE5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22070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A858FB-273E-4214-9779-24BA31B5DEE5}" type="datetimeFigureOut">
              <a:rPr lang="ru-RU" smtClean="0"/>
              <a:t>17.02.2017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C6F77D-2AB3-4493-BF43-1E0D7307AE5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799804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0"/>
            <a:ext cx="109728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770565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Широкоэкранный</PresentationFormat>
  <Paragraphs>0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Тема Office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Pavel</dc:creator>
  <cp:lastModifiedBy>Pavel</cp:lastModifiedBy>
  <cp:revision>1</cp:revision>
  <dcterms:created xsi:type="dcterms:W3CDTF">2017-02-17T07:34:07Z</dcterms:created>
  <dcterms:modified xsi:type="dcterms:W3CDTF">2017-02-17T07:34:35Z</dcterms:modified>
</cp:coreProperties>
</file>